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57" r:id="rId4"/>
    <p:sldId id="258" r:id="rId5"/>
    <p:sldId id="260" r:id="rId6"/>
    <p:sldId id="259" r:id="rId7"/>
    <p:sldId id="261" r:id="rId8"/>
    <p:sldId id="262" r:id="rId9"/>
    <p:sldId id="267" r:id="rId10"/>
    <p:sldId id="268" r:id="rId11"/>
    <p:sldId id="269" r:id="rId12"/>
    <p:sldId id="270" r:id="rId13"/>
    <p:sldId id="271" r:id="rId14"/>
    <p:sldId id="263" r:id="rId15"/>
    <p:sldId id="266" r:id="rId16"/>
    <p:sldId id="264" r:id="rId17"/>
    <p:sldId id="265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8DD50E-1D2D-48C6-A470-79FB7F337F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F78DAAE-B0C3-49A3-8AB1-AD2FF0E368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6A8A81D-3338-4B0F-A26F-A3D259D276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0155665-7CE2-4939-AE5E-020DC1D207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4EF9953C-31FA-4369-A8D1-2F7D62BC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467" y="1284394"/>
            <a:ext cx="4283066" cy="4283066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A99BD03A-C7B9-4FF6-9FC1-63F752B2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6193782"/>
            <a:ext cx="4705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9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00EB94E-5986-4A12-9EB9-D21A53B9B8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7F07D5C4-3883-4C39-8013-AC2F712EDE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20A3FE4-A244-4989-A306-D8ED4C08E5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F656144B-C589-407F-936D-09B5AA8DBB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D4F0EAD-BAEE-4EB8-9576-9A62966B0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39AA23D1-4D6D-4FA4-9012-7A02B86745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72A43045-2CA7-4819-892F-B8174077ED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F10E3408-E9E0-466A-8A4D-41E8EF19C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15D5E7E-3BAB-4D01-9675-EF20F25182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xmlns="" id="{F032EDB6-F2A7-4A29-9555-58729910B3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9BD6EAF2-4403-4D72-98AA-E839C0EEFB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0800000">
            <a:off x="457200" y="0"/>
            <a:ext cx="11277600" cy="4533900"/>
          </a:xfrm>
          <a:custGeom>
            <a:avLst/>
            <a:gdLst/>
            <a:ahLst/>
            <a:cxnLst/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xmlns="" id="{03A1A3AB-744C-456D-8F59-3C5340DD18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34C181-FE51-4797-B5C2-581A5DCD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Teacher’s Attendance Activity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B76A00E-1DD5-4F68-B40F-4BC813E57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20" y="214982"/>
            <a:ext cx="1861175" cy="4024164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15B5313-DE76-46FB-8198-6FDDA8B52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54770" y="212465"/>
            <a:ext cx="1861176" cy="4024167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A61BD19-AD5A-4D68-A0AC-848065760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16" y="198977"/>
            <a:ext cx="1859108" cy="4019695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C9D4D5F-213F-4326-95B2-D79DFE3CE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254" y="181609"/>
            <a:ext cx="1859108" cy="4019695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3882596-DDE6-4106-A6C4-50CAEE3A0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7A16942-4B36-46B5-8EAF-E2603C6FE451}"/>
              </a:ext>
            </a:extLst>
          </p:cNvPr>
          <p:cNvSpPr txBox="1"/>
          <p:nvPr/>
        </p:nvSpPr>
        <p:spPr>
          <a:xfrm>
            <a:off x="1419731" y="3279411"/>
            <a:ext cx="125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Teacher’s options menu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BFBEC77-AE0E-45DF-8EAA-19E9FD4623CF}"/>
              </a:ext>
            </a:extLst>
          </p:cNvPr>
          <p:cNvSpPr txBox="1"/>
          <p:nvPr/>
        </p:nvSpPr>
        <p:spPr>
          <a:xfrm>
            <a:off x="3767789" y="3746160"/>
            <a:ext cx="125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Subject selection menu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E220E7D-1EA6-4524-B4AF-375D11E1795C}"/>
              </a:ext>
            </a:extLst>
          </p:cNvPr>
          <p:cNvSpPr txBox="1"/>
          <p:nvPr/>
        </p:nvSpPr>
        <p:spPr>
          <a:xfrm>
            <a:off x="6587552" y="3876645"/>
            <a:ext cx="125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Attendance of student 1(</a:t>
            </a:r>
            <a:r>
              <a:rPr lang="en-IN" sz="1000" dirty="0" err="1"/>
              <a:t>Abhi</a:t>
            </a:r>
            <a:r>
              <a:rPr lang="en-IN" sz="1000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56EF2DD-1FF9-4084-8A2C-E6014C7780F0}"/>
              </a:ext>
            </a:extLst>
          </p:cNvPr>
          <p:cNvSpPr txBox="1"/>
          <p:nvPr/>
        </p:nvSpPr>
        <p:spPr>
          <a:xfrm>
            <a:off x="8969858" y="3889504"/>
            <a:ext cx="1291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Attendance of student 2(</a:t>
            </a:r>
            <a:r>
              <a:rPr lang="en-IN" sz="1000" dirty="0" err="1"/>
              <a:t>Rinchin</a:t>
            </a:r>
            <a:r>
              <a:rPr lang="en-IN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351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01E22A-9D64-4602-8E3A-5F3B5700D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535855" cy="1020232"/>
          </a:xfrm>
        </p:spPr>
        <p:txBody>
          <a:bodyPr>
            <a:normAutofit fontScale="90000"/>
          </a:bodyPr>
          <a:lstStyle/>
          <a:p>
            <a:r>
              <a:rPr lang="en-IN" dirty="0"/>
              <a:t>Student Attendance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7A095B67-95FA-454B-9BA6-EE329C80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750134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attendance of both </a:t>
            </a:r>
            <a:r>
              <a:rPr lang="en-US" dirty="0" err="1">
                <a:solidFill>
                  <a:schemeClr val="bg1"/>
                </a:solidFill>
              </a:rPr>
              <a:t>Abhi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Rinchin</a:t>
            </a:r>
            <a:r>
              <a:rPr lang="en-US" dirty="0">
                <a:solidFill>
                  <a:schemeClr val="bg1"/>
                </a:solidFill>
              </a:rPr>
              <a:t> can be seen here respectively. Both the students can access their own attendance by just logging into their accounts.</a:t>
            </a:r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xmlns="" id="{D69B37FB-079B-4657-9BE8-F15C15351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24" y="750252"/>
            <a:ext cx="2428355" cy="525049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B8EBF8F-BDE8-4C0C-951D-B9CF3BC95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868" y="750252"/>
            <a:ext cx="2428355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D5D74E9-DF28-494A-B2C6-A31D63563142}"/>
              </a:ext>
            </a:extLst>
          </p:cNvPr>
          <p:cNvSpPr txBox="1"/>
          <p:nvPr/>
        </p:nvSpPr>
        <p:spPr>
          <a:xfrm>
            <a:off x="6906093" y="6156828"/>
            <a:ext cx="125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Abhi’s</a:t>
            </a:r>
            <a:r>
              <a:rPr lang="en-IN" sz="1000" dirty="0"/>
              <a:t> attendance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F4F1076-D7D6-44B4-9FB9-F55209875735}"/>
              </a:ext>
            </a:extLst>
          </p:cNvPr>
          <p:cNvSpPr txBox="1"/>
          <p:nvPr/>
        </p:nvSpPr>
        <p:spPr>
          <a:xfrm>
            <a:off x="10153433" y="6161247"/>
            <a:ext cx="125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Rinchin’s</a:t>
            </a:r>
            <a:r>
              <a:rPr lang="en-IN" sz="1000" dirty="0"/>
              <a:t> attendance</a:t>
            </a:r>
          </a:p>
        </p:txBody>
      </p:sp>
    </p:spTree>
    <p:extLst>
      <p:ext uri="{BB962C8B-B14F-4D97-AF65-F5344CB8AC3E}">
        <p14:creationId xmlns:p14="http://schemas.microsoft.com/office/powerpoint/2010/main" val="2175186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00EB94E-5986-4A12-9EB9-D21A53B9B8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7F07D5C4-3883-4C39-8013-AC2F712EDE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20A3FE4-A244-4989-A306-D8ED4C08E5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F656144B-C589-407F-936D-09B5AA8DBB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D4F0EAD-BAEE-4EB8-9576-9A62966B0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39AA23D1-4D6D-4FA4-9012-7A02B86745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72A43045-2CA7-4819-892F-B8174077ED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F10E3408-E9E0-466A-8A4D-41E8EF19C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15D5E7E-3BAB-4D01-9675-EF20F25182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xmlns="" id="{F032EDB6-F2A7-4A29-9555-58729910B3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9BD6EAF2-4403-4D72-98AA-E839C0EEFB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0800000">
            <a:off x="457200" y="0"/>
            <a:ext cx="11277600" cy="4533900"/>
          </a:xfrm>
          <a:custGeom>
            <a:avLst/>
            <a:gdLst/>
            <a:ahLst/>
            <a:cxnLst/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xmlns="" id="{03A1A3AB-744C-456D-8F59-3C5340DD18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907551-3388-4FAF-9D6F-8F8E3E43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Update Attendance Activity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F704E4F-6A27-4597-83BA-2FD50FDA9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665" y="451878"/>
            <a:ext cx="1858730" cy="401887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07D1A11-CC4C-4261-B049-C0EE4C499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38" y="466334"/>
            <a:ext cx="1858730" cy="401887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EF50ECB-5153-4F20-9EC2-5DA8F7EAB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598" y="466334"/>
            <a:ext cx="1858176" cy="401768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82AF801-0936-4A89-A93E-62BBF5E8B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6550" y="466334"/>
            <a:ext cx="1858176" cy="4017680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3882596-DDE6-4106-A6C4-50CAEE3A0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F52FA2B-1E7E-4F50-80FB-7CC0C164D99B}"/>
              </a:ext>
            </a:extLst>
          </p:cNvPr>
          <p:cNvSpPr txBox="1"/>
          <p:nvPr/>
        </p:nvSpPr>
        <p:spPr>
          <a:xfrm>
            <a:off x="6839180" y="4131244"/>
            <a:ext cx="125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Update menu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5DDDCE4-8FD9-4A0F-B00D-276C45219BDD}"/>
              </a:ext>
            </a:extLst>
          </p:cNvPr>
          <p:cNvSpPr txBox="1"/>
          <p:nvPr/>
        </p:nvSpPr>
        <p:spPr>
          <a:xfrm>
            <a:off x="3563939" y="4050000"/>
            <a:ext cx="1637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Teacher side attendance view page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6E9B8D1-8D3F-4E5E-A439-98D9A0AAC944}"/>
              </a:ext>
            </a:extLst>
          </p:cNvPr>
          <p:cNvSpPr txBox="1"/>
          <p:nvPr/>
        </p:nvSpPr>
        <p:spPr>
          <a:xfrm>
            <a:off x="1182850" y="4070647"/>
            <a:ext cx="125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Teacher’s update page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4B95268-8711-44BD-9867-7062710BAF86}"/>
              </a:ext>
            </a:extLst>
          </p:cNvPr>
          <p:cNvSpPr txBox="1"/>
          <p:nvPr/>
        </p:nvSpPr>
        <p:spPr>
          <a:xfrm>
            <a:off x="9419698" y="4026041"/>
            <a:ext cx="1347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Attendance updated for 1 day</a:t>
            </a:r>
          </a:p>
        </p:txBody>
      </p:sp>
    </p:spTree>
    <p:extLst>
      <p:ext uri="{BB962C8B-B14F-4D97-AF65-F5344CB8AC3E}">
        <p14:creationId xmlns:p14="http://schemas.microsoft.com/office/powerpoint/2010/main" val="353742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097E24-9967-48E1-A292-2331E6594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 fontScale="90000"/>
          </a:bodyPr>
          <a:lstStyle/>
          <a:p>
            <a:r>
              <a:rPr lang="en-IN" dirty="0"/>
              <a:t>Updated Attendance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718AB844-29D9-481A-BAED-FB9C35DE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updated attendance can be viewed by both the teacher and the student as we can clearly see here.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686E776-E6E1-4158-9CD5-2B0397383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381" y="803751"/>
            <a:ext cx="2428355" cy="5250498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33F2F7BB-4888-47D7-A785-CE1389712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010" y="803750"/>
            <a:ext cx="2428355" cy="52504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CE7F550-C720-4F25-AED2-62A962B50B0C}"/>
              </a:ext>
            </a:extLst>
          </p:cNvPr>
          <p:cNvSpPr txBox="1"/>
          <p:nvPr/>
        </p:nvSpPr>
        <p:spPr>
          <a:xfrm>
            <a:off x="5883490" y="6054248"/>
            <a:ext cx="1793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Teacher side attendance view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47FD8AF-5511-4A6A-BD3A-3B2529BF5F4F}"/>
              </a:ext>
            </a:extLst>
          </p:cNvPr>
          <p:cNvSpPr txBox="1"/>
          <p:nvPr/>
        </p:nvSpPr>
        <p:spPr>
          <a:xfrm>
            <a:off x="9050215" y="6054248"/>
            <a:ext cx="1770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Student side attendance view page</a:t>
            </a:r>
          </a:p>
        </p:txBody>
      </p:sp>
    </p:spTree>
    <p:extLst>
      <p:ext uri="{BB962C8B-B14F-4D97-AF65-F5344CB8AC3E}">
        <p14:creationId xmlns:p14="http://schemas.microsoft.com/office/powerpoint/2010/main" val="213596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13A4DD-9AFB-48AD-9D51-40E6ADE02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3073963" cy="1020232"/>
          </a:xfrm>
        </p:spPr>
        <p:txBody>
          <a:bodyPr>
            <a:normAutofit fontScale="90000"/>
          </a:bodyPr>
          <a:lstStyle/>
          <a:p>
            <a:r>
              <a:rPr lang="en-IN" dirty="0"/>
              <a:t>Files Upload Activity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90AEE457-B3FD-409A-A18E-DC4BF1F14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6" y="2120900"/>
            <a:ext cx="3282462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teacher has the option to upload notes in the form of images and pdfs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0CB830D-F7C3-431A-A1AA-1BAD6F92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310" y="803750"/>
            <a:ext cx="2428355" cy="5250498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9277CF3C-26FC-4CDD-BB7F-A57347085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455" y="803750"/>
            <a:ext cx="2428355" cy="52504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895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52DCEE-C088-45ED-8FBA-2C2F6067F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4648027" cy="1020232"/>
          </a:xfrm>
        </p:spPr>
        <p:txBody>
          <a:bodyPr>
            <a:normAutofit fontScale="90000"/>
          </a:bodyPr>
          <a:lstStyle/>
          <a:p>
            <a:r>
              <a:rPr lang="en-IN" dirty="0"/>
              <a:t>Files Download Activity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AD262BCD-D43C-4A30-B8E3-B7EEA48A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777530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student can download the notes which are uploaded by the Teacher.</a:t>
            </a:r>
          </a:p>
          <a:p>
            <a:r>
              <a:rPr lang="en-US" dirty="0">
                <a:solidFill>
                  <a:schemeClr val="bg1"/>
                </a:solidFill>
              </a:rPr>
              <a:t>The files get stored directly to our Local Storage so that it can be accessed offline for future use even.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D8048C77-09E4-4CEC-AF7B-5DCBDB46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369" y="803750"/>
            <a:ext cx="2428355" cy="5250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5F50569-42E1-46AD-9F2F-ABA3E26E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805" y="803750"/>
            <a:ext cx="2428355" cy="52504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190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EEE799-19BF-44E6-B7FE-0E3A8680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60" y="961217"/>
            <a:ext cx="3900374" cy="1020232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QueryBox</a:t>
            </a:r>
            <a:r>
              <a:rPr lang="en-IN" dirty="0"/>
              <a:t> Login And Registration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8A2BD26D-022D-4A50-94C3-540E99573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764" y="2095749"/>
            <a:ext cx="424719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app provides its own </a:t>
            </a:r>
            <a:r>
              <a:rPr lang="en-US" dirty="0" err="1">
                <a:solidFill>
                  <a:schemeClr val="bg1"/>
                </a:solidFill>
              </a:rPr>
              <a:t>chatbox</a:t>
            </a:r>
            <a:r>
              <a:rPr lang="en-US" dirty="0">
                <a:solidFill>
                  <a:schemeClr val="bg1"/>
                </a:solidFill>
              </a:rPr>
              <a:t> which is entirely based on google firebase.</a:t>
            </a:r>
          </a:p>
          <a:p>
            <a:r>
              <a:rPr lang="en-US" dirty="0">
                <a:solidFill>
                  <a:schemeClr val="bg1"/>
                </a:solidFill>
              </a:rPr>
              <a:t>Once registered, the student/teacher can communicate with each other  without the need of any extra information other than the username 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E3CC773-F175-4BAE-92BD-A41579AE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868" y="803750"/>
            <a:ext cx="2428355" cy="5250498"/>
          </a:xfrm>
          <a:prstGeom prst="rect">
            <a:avLst/>
          </a:prstGeo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xmlns="" id="{647D7085-46FE-412B-A3E6-822C11609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369" y="803750"/>
            <a:ext cx="2428355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678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D2C8DF-F166-4616-A423-F51F6883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046566" cy="1020232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QueryBox</a:t>
            </a:r>
            <a:r>
              <a:rPr lang="en-IN" dirty="0"/>
              <a:t> Activity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5BE402C6-81FD-4AB0-BA4A-63AFFF03F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041" y="2127250"/>
            <a:ext cx="391023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Users page shows the usernames of all the teachers/students who have registered in the </a:t>
            </a:r>
            <a:r>
              <a:rPr lang="en-US" dirty="0" err="1">
                <a:solidFill>
                  <a:schemeClr val="bg1"/>
                </a:solidFill>
              </a:rPr>
              <a:t>Querybox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chatbox</a:t>
            </a:r>
            <a:r>
              <a:rPr lang="en-US" dirty="0">
                <a:solidFill>
                  <a:schemeClr val="bg1"/>
                </a:solidFill>
              </a:rPr>
              <a:t> provided has a simple design layout which is similar to most of the commonly used online messaging application.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A6477CFD-7455-4075-9970-443D2C3B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17" y="803750"/>
            <a:ext cx="2428355" cy="5250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99B775-69B3-4B9E-BAFB-F32204F9B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868" y="803750"/>
            <a:ext cx="2428355" cy="52504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8283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977658-3A9A-4B4A-8FCE-F2430ED7BEEF}"/>
              </a:ext>
            </a:extLst>
          </p:cNvPr>
          <p:cNvSpPr txBox="1"/>
          <p:nvPr/>
        </p:nvSpPr>
        <p:spPr>
          <a:xfrm>
            <a:off x="4728796" y="3136612"/>
            <a:ext cx="273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47946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977658-3A9A-4B4A-8FCE-F2430ED7BEEF}"/>
              </a:ext>
            </a:extLst>
          </p:cNvPr>
          <p:cNvSpPr txBox="1"/>
          <p:nvPr/>
        </p:nvSpPr>
        <p:spPr>
          <a:xfrm>
            <a:off x="4947846" y="2266174"/>
            <a:ext cx="2296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FABEA7E-B9AE-49D0-80B2-00AEFDA723A2}"/>
              </a:ext>
            </a:extLst>
          </p:cNvPr>
          <p:cNvSpPr txBox="1"/>
          <p:nvPr/>
        </p:nvSpPr>
        <p:spPr>
          <a:xfrm>
            <a:off x="4620272" y="3028891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Developed by </a:t>
            </a:r>
            <a:r>
              <a:rPr lang="en-IN" dirty="0" err="1">
                <a:solidFill>
                  <a:schemeClr val="accent4"/>
                </a:solidFill>
              </a:rPr>
              <a:t>TeamBlue</a:t>
            </a:r>
            <a:endParaRPr lang="en-IN" b="1" dirty="0">
              <a:solidFill>
                <a:schemeClr val="accent4"/>
              </a:solidFill>
            </a:endParaRPr>
          </a:p>
        </p:txBody>
      </p:sp>
      <p:pic>
        <p:nvPicPr>
          <p:cNvPr id="7" name="Picture 6" descr="A person riding on the back of a truck&#10;&#10;Description automatically generated">
            <a:extLst>
              <a:ext uri="{FF2B5EF4-FFF2-40B4-BE49-F238E27FC236}">
                <a16:creationId xmlns:a16="http://schemas.microsoft.com/office/drawing/2014/main" xmlns="" id="{EBBFC497-A80B-4161-A11D-4BDC46CF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127" y="3703871"/>
            <a:ext cx="2563119" cy="25675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1787AAAE-BF29-4E29-B1CA-4970D272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31" y="3745522"/>
            <a:ext cx="2488223" cy="24842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icture containing sky, outdoor, tree, person&#10;&#10;Description automatically generated">
            <a:extLst>
              <a:ext uri="{FF2B5EF4-FFF2-40B4-BE49-F238E27FC236}">
                <a16:creationId xmlns:a16="http://schemas.microsoft.com/office/drawing/2014/main" xmlns="" id="{55AB733A-F540-4C8A-BEBC-09EFBD7D4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373" y="3702083"/>
            <a:ext cx="2527692" cy="25276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36973B5-6280-427C-A304-9DDB1A18ADE7}"/>
              </a:ext>
            </a:extLst>
          </p:cNvPr>
          <p:cNvSpPr txBox="1"/>
          <p:nvPr/>
        </p:nvSpPr>
        <p:spPr>
          <a:xfrm>
            <a:off x="1341403" y="6271424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Rinchin</a:t>
            </a:r>
            <a:r>
              <a:rPr lang="en-IN" dirty="0"/>
              <a:t> </a:t>
            </a:r>
            <a:r>
              <a:rPr lang="en-IN" dirty="0" err="1"/>
              <a:t>Dorjee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073AC0-027B-4709-85F6-4DC191C31020}"/>
              </a:ext>
            </a:extLst>
          </p:cNvPr>
          <p:cNvSpPr txBox="1"/>
          <p:nvPr/>
        </p:nvSpPr>
        <p:spPr>
          <a:xfrm>
            <a:off x="3877681" y="6271424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Abhigyan Baruah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8802754-DEFF-4AF3-8766-E517F65269E0}"/>
              </a:ext>
            </a:extLst>
          </p:cNvPr>
          <p:cNvSpPr txBox="1"/>
          <p:nvPr/>
        </p:nvSpPr>
        <p:spPr>
          <a:xfrm>
            <a:off x="6564073" y="627142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Nimish Bhardwaj</a:t>
            </a:r>
          </a:p>
        </p:txBody>
      </p:sp>
      <p:pic>
        <p:nvPicPr>
          <p:cNvPr id="16" name="Picture 15" descr="A person posing for the camera&#10;&#10;Description automatically generated">
            <a:extLst>
              <a:ext uri="{FF2B5EF4-FFF2-40B4-BE49-F238E27FC236}">
                <a16:creationId xmlns:a16="http://schemas.microsoft.com/office/drawing/2014/main" xmlns="" id="{EBD767BF-D761-48D2-AC2E-65ABDB045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881" y="3745522"/>
            <a:ext cx="2584047" cy="2585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580FD9C-3541-499B-84BE-DA77E647CDBB}"/>
              </a:ext>
            </a:extLst>
          </p:cNvPr>
          <p:cNvSpPr txBox="1"/>
          <p:nvPr/>
        </p:nvSpPr>
        <p:spPr>
          <a:xfrm>
            <a:off x="9074477" y="627142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Jasowanta</a:t>
            </a:r>
            <a:r>
              <a:rPr lang="en-IN" dirty="0"/>
              <a:t> Das</a:t>
            </a:r>
          </a:p>
        </p:txBody>
      </p:sp>
    </p:spTree>
    <p:extLst>
      <p:ext uri="{BB962C8B-B14F-4D97-AF65-F5344CB8AC3E}">
        <p14:creationId xmlns:p14="http://schemas.microsoft.com/office/powerpoint/2010/main" val="1237723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CB4687-563C-4C1D-B032-0812F441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41D47C-A3D1-4D49-BDE5-63C9C2639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4017108"/>
          </a:xfrm>
        </p:spPr>
        <p:txBody>
          <a:bodyPr numCol="2"/>
          <a:lstStyle/>
          <a:p>
            <a:r>
              <a:rPr lang="en-IN" dirty="0"/>
              <a:t>Overview of the App</a:t>
            </a:r>
          </a:p>
          <a:p>
            <a:r>
              <a:rPr lang="en-IN" dirty="0"/>
              <a:t>Admin Activity:</a:t>
            </a:r>
          </a:p>
          <a:p>
            <a:pPr lvl="1"/>
            <a:r>
              <a:rPr lang="en-IN" dirty="0"/>
              <a:t>Teacher Registration</a:t>
            </a:r>
          </a:p>
          <a:p>
            <a:pPr lvl="1"/>
            <a:r>
              <a:rPr lang="en-IN" dirty="0"/>
              <a:t>Student Registration</a:t>
            </a:r>
          </a:p>
          <a:p>
            <a:pPr lvl="1"/>
            <a:r>
              <a:rPr lang="en-IN" dirty="0"/>
              <a:t>Files and Query Management</a:t>
            </a:r>
          </a:p>
          <a:p>
            <a:r>
              <a:rPr lang="en-IN" dirty="0"/>
              <a:t>Teacher Activity:</a:t>
            </a:r>
          </a:p>
          <a:p>
            <a:pPr lvl="1"/>
            <a:r>
              <a:rPr lang="en-IN" dirty="0"/>
              <a:t>Real-Time Attendance</a:t>
            </a:r>
          </a:p>
          <a:p>
            <a:pPr lvl="1"/>
            <a:r>
              <a:rPr lang="en-IN" dirty="0"/>
              <a:t>Edit Attendance</a:t>
            </a:r>
          </a:p>
          <a:p>
            <a:pPr lvl="1"/>
            <a:r>
              <a:rPr lang="en-IN" dirty="0"/>
              <a:t>Uploading notes(images/PDFs)</a:t>
            </a:r>
          </a:p>
          <a:p>
            <a:pPr lvl="1"/>
            <a:r>
              <a:rPr lang="en-IN" dirty="0"/>
              <a:t>Answering Students’ Queries in </a:t>
            </a:r>
            <a:r>
              <a:rPr lang="en-IN" dirty="0" err="1"/>
              <a:t>QueryBox</a:t>
            </a:r>
            <a:endParaRPr lang="en-IN" dirty="0"/>
          </a:p>
          <a:p>
            <a:r>
              <a:rPr lang="en-IN" dirty="0"/>
              <a:t>Student Activity:</a:t>
            </a:r>
          </a:p>
          <a:p>
            <a:pPr lvl="1"/>
            <a:r>
              <a:rPr lang="en-IN" dirty="0"/>
              <a:t>Check Attendance</a:t>
            </a:r>
          </a:p>
          <a:p>
            <a:pPr lvl="1"/>
            <a:r>
              <a:rPr lang="en-IN" dirty="0"/>
              <a:t>Downloading notes(images/PDFs)</a:t>
            </a:r>
          </a:p>
          <a:p>
            <a:pPr lvl="1"/>
            <a:r>
              <a:rPr lang="en-IN" dirty="0"/>
              <a:t>Raising Queries using </a:t>
            </a:r>
            <a:r>
              <a:rPr lang="en-IN" dirty="0" err="1"/>
              <a:t>QueryBox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53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6">
            <a:extLst>
              <a:ext uri="{FF2B5EF4-FFF2-40B4-BE49-F238E27FC236}">
                <a16:creationId xmlns:a16="http://schemas.microsoft.com/office/drawing/2014/main" xmlns="" id="{5E47C794-DD90-4D91-829F-2F92D74D4C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A9A91F91-27C6-4301-95BB-38D75819E4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A146DDC2-5A93-4B50-B8F4-B5311F9EC5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19AA3227-4C96-4188-B279-CBD4D28FA0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63943AC8-1C36-402E-9CF9-236EC89947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xmlns="" id="{107455A9-9423-4813-B4F5-5987FC507E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5523852" y="18006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553DE0C0-A442-421A-BC88-7C91FBC0D8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4612744" y="27763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xmlns="" id="{0D557BDA-150C-4379-BDD2-E213125900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936DB0-5D1B-42F7-9E56-3BE25011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425580" cy="1447185"/>
          </a:xfrm>
        </p:spPr>
        <p:txBody>
          <a:bodyPr>
            <a:normAutofit/>
          </a:bodyPr>
          <a:lstStyle/>
          <a:p>
            <a:r>
              <a:rPr lang="en-IN" dirty="0"/>
              <a:t>App 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9CD7970D-62E7-4E70-91F5-0DF7FE9F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456769" cy="3811740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This App provides a platform for both the Students and the Teachers to address in-campus issues which is managed by the Administrator.</a:t>
            </a:r>
          </a:p>
          <a:p>
            <a:r>
              <a:rPr lang="en-IN" dirty="0">
                <a:solidFill>
                  <a:schemeClr val="bg1"/>
                </a:solidFill>
              </a:rPr>
              <a:t>The main objective of building an app like this is to bridge the gap between the teachers and students on grounds of communication.</a:t>
            </a:r>
          </a:p>
          <a:p>
            <a:r>
              <a:rPr lang="en-IN" dirty="0">
                <a:solidFill>
                  <a:schemeClr val="bg1"/>
                </a:solidFill>
              </a:rPr>
              <a:t>It addresses the problems faced by both the teachers and students regarding Attendance, Solving of doubts and Sharing of notes, all under the same roof.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C5D83614-9FA1-498C-AD39-E877B8406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328" y="645106"/>
            <a:ext cx="2583233" cy="558536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90D4F95-AC40-4C7F-8794-DF2B6F7500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011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F801A7-6C5B-4221-AFA2-ADB81651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4941044" cy="1020232"/>
          </a:xfrm>
        </p:spPr>
        <p:txBody>
          <a:bodyPr>
            <a:normAutofit/>
          </a:bodyPr>
          <a:lstStyle/>
          <a:p>
            <a:r>
              <a:rPr lang="en-IN"/>
              <a:t>ADMIN ACTIVITY</a:t>
            </a:r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D495F809-234B-47CD-A055-892A52329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6" y="2120900"/>
            <a:ext cx="3865452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app is managed by a single admin. The admin is responsible for adding teachers and students and managing actions over the online database. These actions may be related to subject designation, file sharing and teacher-student queries. This app has a preset admin id and password.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812B054-6F99-4F2C-9259-09DBF36D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256" y="769302"/>
            <a:ext cx="2428355" cy="5250498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F5DBC56E-A780-4DD5-A1F3-B7E22EF3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018" y="769302"/>
            <a:ext cx="2428355" cy="52504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546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797832-AC7C-4121-B09E-73CEC91C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348548" cy="1020232"/>
          </a:xfrm>
        </p:spPr>
        <p:txBody>
          <a:bodyPr>
            <a:normAutofit fontScale="90000"/>
          </a:bodyPr>
          <a:lstStyle/>
          <a:p>
            <a:r>
              <a:rPr lang="en-IN" dirty="0"/>
              <a:t>Teacher Registration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4F3EB43E-2585-4431-BA03-33264CFA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120900"/>
            <a:ext cx="3938520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These pages provide an interface to the admin to register eligible teachers and designate their respective subjects.</a:t>
            </a:r>
          </a:p>
          <a:p>
            <a:r>
              <a:rPr lang="en-US" dirty="0">
                <a:solidFill>
                  <a:schemeClr val="bg1"/>
                </a:solidFill>
              </a:rPr>
              <a:t>A teacher cannot access the contents inside a subject which the admin has not registered him/her in.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6988FD6C-B940-4370-9356-35EDB0E7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750" y="973668"/>
            <a:ext cx="2428355" cy="525049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E8A218A-8E24-4CA8-BD7C-EA9B89FD0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965" y="973668"/>
            <a:ext cx="2428355" cy="52504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215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04F61-15A5-4FA2-8188-D2A1F7B4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3473979" cy="1020232"/>
          </a:xfrm>
        </p:spPr>
        <p:txBody>
          <a:bodyPr>
            <a:normAutofit fontScale="90000"/>
          </a:bodyPr>
          <a:lstStyle/>
          <a:p>
            <a:r>
              <a:rPr lang="en-IN" dirty="0"/>
              <a:t>STUDENT REGISTRATION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DF11DEA1-8A25-4552-A955-92DE606F1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606497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These pages provide an interface to the admin to enroll eligible students into their respective subjects.</a:t>
            </a:r>
          </a:p>
          <a:p>
            <a:r>
              <a:rPr lang="en-US" dirty="0">
                <a:solidFill>
                  <a:schemeClr val="bg1"/>
                </a:solidFill>
              </a:rPr>
              <a:t>A student can view his/her attendance only for the enrolled subjects.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D434AFE7-EFEB-4D74-AE0D-FF127262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56" y="803750"/>
            <a:ext cx="2428355" cy="5250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171575-11E3-475C-9547-0D6F9A392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310" y="803750"/>
            <a:ext cx="2428355" cy="52504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706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80760A-EBA4-4A6E-9BF3-045CF82D2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5361817" cy="1020232"/>
          </a:xfrm>
        </p:spPr>
        <p:txBody>
          <a:bodyPr>
            <a:normAutofit/>
          </a:bodyPr>
          <a:lstStyle/>
          <a:p>
            <a:r>
              <a:rPr lang="en-IN" sz="3200" dirty="0"/>
              <a:t>Manage Firebase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891255BD-55AF-4530-9F22-22CC3DBD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768737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web-view activity provides an interface to the admin to manage all the messages and files shared over the Google Firebase Real-Time database and Storage.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1B588AD4-AFC6-411B-BC02-CE01F40C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435" y="803750"/>
            <a:ext cx="2428355" cy="525049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D441BD3-FC1A-4A85-96B7-522F4D191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982" y="803750"/>
            <a:ext cx="2428355" cy="52504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525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2B11B2-7706-46F1-899D-2F3982424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5153555" cy="1020232"/>
          </a:xfrm>
        </p:spPr>
        <p:txBody>
          <a:bodyPr>
            <a:normAutofit/>
          </a:bodyPr>
          <a:lstStyle/>
          <a:p>
            <a:r>
              <a:rPr lang="en-IN" dirty="0"/>
              <a:t>Teacher Activity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58C3C61B-E241-4100-931F-CB1CA9B24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895" y="2120900"/>
            <a:ext cx="400904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a teacher successfully logs in with the correct </a:t>
            </a:r>
            <a:r>
              <a:rPr lang="en-US" dirty="0" err="1">
                <a:solidFill>
                  <a:schemeClr val="bg1"/>
                </a:solidFill>
              </a:rPr>
              <a:t>TeacherID</a:t>
            </a:r>
            <a:r>
              <a:rPr lang="en-US" dirty="0">
                <a:solidFill>
                  <a:schemeClr val="bg1"/>
                </a:solidFill>
              </a:rPr>
              <a:t> and password, this page serves as an interface which guides the teacher to the various options of:</a:t>
            </a:r>
          </a:p>
          <a:p>
            <a:r>
              <a:rPr lang="en-US" dirty="0">
                <a:solidFill>
                  <a:schemeClr val="bg1"/>
                </a:solidFill>
              </a:rPr>
              <a:t>Taking Real-Time attendance</a:t>
            </a:r>
          </a:p>
          <a:p>
            <a:r>
              <a:rPr lang="en-US" dirty="0">
                <a:solidFill>
                  <a:schemeClr val="bg1"/>
                </a:solidFill>
              </a:rPr>
              <a:t>Uploading essential PDFs and Images</a:t>
            </a:r>
          </a:p>
          <a:p>
            <a:r>
              <a:rPr lang="en-US" dirty="0">
                <a:solidFill>
                  <a:schemeClr val="bg1"/>
                </a:solidFill>
              </a:rPr>
              <a:t>Answering queries of Students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3F60C23F-02B7-464C-B6D7-DC6FB2B7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013" y="769302"/>
            <a:ext cx="2428355" cy="525049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43E0C45-ED1A-49CF-AE36-BEDBEC52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432" y="769302"/>
            <a:ext cx="2428355" cy="52504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223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4A4075-3102-4CB0-A8CB-2DF469BA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5442670" cy="1020232"/>
          </a:xfrm>
        </p:spPr>
        <p:txBody>
          <a:bodyPr>
            <a:normAutofit/>
          </a:bodyPr>
          <a:lstStyle/>
          <a:p>
            <a:r>
              <a:rPr lang="en-IN" dirty="0"/>
              <a:t>Student Activity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5DD1949D-5B88-4F69-99F2-4D101DCF5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040" y="2120900"/>
            <a:ext cx="4075445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a student successfully logs in with the correct </a:t>
            </a:r>
            <a:r>
              <a:rPr lang="en-US" dirty="0" err="1">
                <a:solidFill>
                  <a:schemeClr val="bg1"/>
                </a:solidFill>
              </a:rPr>
              <a:t>StudentID</a:t>
            </a:r>
            <a:r>
              <a:rPr lang="en-US" dirty="0">
                <a:solidFill>
                  <a:schemeClr val="bg1"/>
                </a:solidFill>
              </a:rPr>
              <a:t> and password, this page serves as an interface which guides the Student to the various options of:</a:t>
            </a:r>
          </a:p>
          <a:p>
            <a:r>
              <a:rPr lang="en-US" dirty="0">
                <a:solidFill>
                  <a:schemeClr val="bg1"/>
                </a:solidFill>
              </a:rPr>
              <a:t>Checking attendance</a:t>
            </a:r>
          </a:p>
          <a:p>
            <a:r>
              <a:rPr lang="en-US" dirty="0">
                <a:solidFill>
                  <a:schemeClr val="bg1"/>
                </a:solidFill>
              </a:rPr>
              <a:t>Downloading the provided PDFs and Images</a:t>
            </a:r>
          </a:p>
          <a:p>
            <a:r>
              <a:rPr lang="en-US" dirty="0">
                <a:solidFill>
                  <a:schemeClr val="bg1"/>
                </a:solidFill>
              </a:rPr>
              <a:t>Raising Queries to the Teachers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FED0844-E20C-4F00-BC79-5726FF2F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868" y="769302"/>
            <a:ext cx="2428355" cy="5250498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116A7175-1178-4338-836A-107974BB0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402" y="769302"/>
            <a:ext cx="2428355" cy="52504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27736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609</Words>
  <Application>Microsoft Office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Ion Boardroom</vt:lpstr>
      <vt:lpstr>PowerPoint Presentation</vt:lpstr>
      <vt:lpstr>Contents</vt:lpstr>
      <vt:lpstr>App Overview</vt:lpstr>
      <vt:lpstr>ADMIN ACTIVITY</vt:lpstr>
      <vt:lpstr>Teacher Registration</vt:lpstr>
      <vt:lpstr>STUDENT REGISTRATION</vt:lpstr>
      <vt:lpstr>Manage Firebase</vt:lpstr>
      <vt:lpstr>Teacher Activity</vt:lpstr>
      <vt:lpstr>Student Activity</vt:lpstr>
      <vt:lpstr>Teacher’s Attendance Activity</vt:lpstr>
      <vt:lpstr>Student Attendance</vt:lpstr>
      <vt:lpstr>Update Attendance Activity</vt:lpstr>
      <vt:lpstr>Updated Attendance</vt:lpstr>
      <vt:lpstr>Files Upload Activity</vt:lpstr>
      <vt:lpstr>Files Download Activity</vt:lpstr>
      <vt:lpstr>QueryBox Login And Registration</vt:lpstr>
      <vt:lpstr>QueryBox Activity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Abhigyan Baruah</dc:creator>
  <cp:lastModifiedBy>Nimish Bhardwaj</cp:lastModifiedBy>
  <cp:revision>16</cp:revision>
  <dcterms:created xsi:type="dcterms:W3CDTF">2019-07-04T19:06:37Z</dcterms:created>
  <dcterms:modified xsi:type="dcterms:W3CDTF">2019-07-04T23:15:42Z</dcterms:modified>
</cp:coreProperties>
</file>